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ÂNSIAS DO CRENTE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ÂNSIAS DO CRENTE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DD40174-8478-44CD-88D0-4D79656E37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Descanso nenhum </a:t>
            </a:r>
          </a:p>
          <a:p>
            <a:r>
              <a:rPr lang="pt-BR" dirty="0"/>
              <a:t>deste mundo queremos; </a:t>
            </a:r>
          </a:p>
          <a:p>
            <a:r>
              <a:rPr lang="pt-BR" dirty="0"/>
              <a:t>Aqui formosura nenhuma se vê. </a:t>
            </a:r>
          </a:p>
        </p:txBody>
      </p:sp>
    </p:spTree>
    <p:extLst>
      <p:ext uri="{BB962C8B-B14F-4D97-AF65-F5344CB8AC3E}">
        <p14:creationId xmlns:p14="http://schemas.microsoft.com/office/powerpoint/2010/main" val="178425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ÂNSIAS DO CRENTE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3FC8C8F-8081-4010-913C-A8162EA123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Aos Céus corações </a:t>
            </a:r>
          </a:p>
          <a:p>
            <a:r>
              <a:rPr lang="pt-BR" dirty="0"/>
              <a:t>anelantes erguemos: </a:t>
            </a:r>
          </a:p>
          <a:p>
            <a:r>
              <a:rPr lang="pt-BR" dirty="0"/>
              <a:t>Agora moramos ali, pela fé.</a:t>
            </a:r>
          </a:p>
        </p:txBody>
      </p:sp>
    </p:spTree>
    <p:extLst>
      <p:ext uri="{BB962C8B-B14F-4D97-AF65-F5344CB8AC3E}">
        <p14:creationId xmlns:p14="http://schemas.microsoft.com/office/powerpoint/2010/main" val="4192516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ÂNSIAS DO CRENTE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124E814-463A-4C0C-9A56-DEEEDE913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meio das lutas, </a:t>
            </a:r>
          </a:p>
          <a:p>
            <a:r>
              <a:rPr lang="pt-BR" dirty="0"/>
              <a:t>em paz esperamos </a:t>
            </a:r>
          </a:p>
          <a:p>
            <a:r>
              <a:rPr lang="pt-BR" dirty="0"/>
              <a:t>A vinda gloriosa de nosso Jesus; </a:t>
            </a:r>
          </a:p>
        </p:txBody>
      </p:sp>
    </p:spTree>
    <p:extLst>
      <p:ext uri="{BB962C8B-B14F-4D97-AF65-F5344CB8AC3E}">
        <p14:creationId xmlns:p14="http://schemas.microsoft.com/office/powerpoint/2010/main" val="3124168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ÂNSIAS DO CRENTE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DEB439-8BA9-4E34-B1F6-86FA69B15F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que nos ama e </a:t>
            </a:r>
          </a:p>
          <a:p>
            <a:r>
              <a:rPr lang="pt-BR" dirty="0"/>
              <a:t>a quem nós amamos, </a:t>
            </a:r>
          </a:p>
          <a:p>
            <a:r>
              <a:rPr lang="pt-BR" dirty="0"/>
              <a:t>Jesus, que por nós </a:t>
            </a:r>
          </a:p>
          <a:p>
            <a:r>
              <a:rPr lang="pt-BR" dirty="0"/>
              <a:t>padeceu sobre a cruz.</a:t>
            </a:r>
          </a:p>
        </p:txBody>
      </p:sp>
    </p:spTree>
    <p:extLst>
      <p:ext uri="{BB962C8B-B14F-4D97-AF65-F5344CB8AC3E}">
        <p14:creationId xmlns:p14="http://schemas.microsoft.com/office/powerpoint/2010/main" val="990035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66</Words>
  <Application>Microsoft Office PowerPoint</Application>
  <PresentationFormat>Apresentação na tela (16:9)</PresentationFormat>
  <Paragraphs>23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ÂNSIAS DO CRENTE</vt:lpstr>
      <vt:lpstr>ÂNSIAS DO CRENTE</vt:lpstr>
      <vt:lpstr>ÂNSIAS DO CRENTE</vt:lpstr>
      <vt:lpstr>ÂNSIAS DO CRENTE</vt:lpstr>
      <vt:lpstr>ÂNSIAS DO CRENTE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2019-06-12T22:47:41Z</dcterms:modified>
</cp:coreProperties>
</file>

<file path=docProps/thumbnail.jpeg>
</file>